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1" r:id="rId2"/>
    <p:sldId id="332" r:id="rId3"/>
    <p:sldId id="803" r:id="rId4"/>
    <p:sldId id="341" r:id="rId5"/>
    <p:sldId id="342" r:id="rId6"/>
    <p:sldId id="804" r:id="rId7"/>
    <p:sldId id="812" r:id="rId8"/>
    <p:sldId id="813" r:id="rId9"/>
    <p:sldId id="814" r:id="rId10"/>
    <p:sldId id="815" r:id="rId11"/>
    <p:sldId id="816" r:id="rId12"/>
    <p:sldId id="817" r:id="rId13"/>
    <p:sldId id="818" r:id="rId14"/>
    <p:sldId id="819" r:id="rId15"/>
    <p:sldId id="820" r:id="rId16"/>
    <p:sldId id="821" r:id="rId17"/>
    <p:sldId id="822" r:id="rId18"/>
    <p:sldId id="823" r:id="rId19"/>
    <p:sldId id="824" r:id="rId20"/>
    <p:sldId id="333" r:id="rId21"/>
    <p:sldId id="808" r:id="rId22"/>
    <p:sldId id="335" r:id="rId23"/>
    <p:sldId id="336" r:id="rId24"/>
    <p:sldId id="337" r:id="rId25"/>
    <p:sldId id="338" r:id="rId26"/>
    <p:sldId id="339" r:id="rId27"/>
    <p:sldId id="809" r:id="rId28"/>
    <p:sldId id="810" r:id="rId29"/>
    <p:sldId id="811" r:id="rId30"/>
    <p:sldId id="318" r:id="rId31"/>
    <p:sldId id="340" r:id="rId32"/>
    <p:sldId id="317" r:id="rId33"/>
    <p:sldId id="314" r:id="rId34"/>
    <p:sldId id="315"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86420" autoAdjust="0"/>
  </p:normalViewPr>
  <p:slideViewPr>
    <p:cSldViewPr>
      <p:cViewPr varScale="1">
        <p:scale>
          <a:sx n="85" d="100"/>
          <a:sy n="85" d="100"/>
        </p:scale>
        <p:origin x="518"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4.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03</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03</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5662961"/>
          </a:xfrm>
          <a:prstGeom prst="rect">
            <a:avLst/>
          </a:prstGeom>
          <a:noFill/>
        </p:spPr>
        <p:txBody>
          <a:bodyPr wrap="square" rtlCol="0">
            <a:spAutoFit/>
          </a:bodyPr>
          <a:lstStyle/>
          <a:p>
            <a:pPr marL="133234" indent="-285664">
              <a:buFont typeface="Arial" panose="020B0604020202020204" pitchFamily="34" charset="0"/>
              <a:buChar char="•"/>
            </a:pPr>
            <a:r>
              <a:rPr lang="en-IN" sz="1800" dirty="0">
                <a:solidFill>
                  <a:schemeClr val="bg1"/>
                </a:solidFill>
              </a:rPr>
              <a:t>Local Types/Classes in ABAP with Global Classes</a:t>
            </a:r>
          </a:p>
          <a:p>
            <a:pPr marL="133234" indent="-285664">
              <a:buFont typeface="Arial" panose="020B0604020202020204" pitchFamily="34" charset="0"/>
              <a:buChar char="•"/>
            </a:pPr>
            <a:r>
              <a:rPr lang="en-IN" sz="1800" dirty="0">
                <a:solidFill>
                  <a:schemeClr val="bg1"/>
                </a:solidFill>
              </a:rPr>
              <a:t>Implementing Class Pool Concept</a:t>
            </a:r>
            <a:endParaRPr lang="en-US" sz="1800" dirty="0">
              <a:solidFill>
                <a:schemeClr val="bg1"/>
              </a:solidFill>
            </a:endParaRPr>
          </a:p>
          <a:p>
            <a:pPr marL="133234" indent="-285664">
              <a:buFont typeface="Arial" panose="020B0604020202020204" pitchFamily="34" charset="0"/>
              <a:buChar char="•"/>
            </a:pPr>
            <a:r>
              <a:rPr lang="en-US" sz="1800" dirty="0">
                <a:solidFill>
                  <a:schemeClr val="bg1"/>
                </a:solidFill>
              </a:rPr>
              <a:t>Behavior Definition Introduction</a:t>
            </a:r>
          </a:p>
          <a:p>
            <a:pPr marL="133234" indent="-285664">
              <a:buFont typeface="Arial" panose="020B0604020202020204" pitchFamily="34" charset="0"/>
              <a:buChar char="•"/>
            </a:pPr>
            <a:r>
              <a:rPr lang="en-US" sz="1800" dirty="0">
                <a:solidFill>
                  <a:schemeClr val="bg1"/>
                </a:solidFill>
              </a:rPr>
              <a:t>Create Behavior Definition</a:t>
            </a:r>
          </a:p>
          <a:p>
            <a:pPr marL="133234" indent="-285664">
              <a:buFont typeface="Arial" panose="020B0604020202020204" pitchFamily="34" charset="0"/>
              <a:buChar char="•"/>
            </a:pPr>
            <a:r>
              <a:rPr lang="en-US" sz="1800" dirty="0">
                <a:solidFill>
                  <a:schemeClr val="bg1"/>
                </a:solidFill>
              </a:rPr>
              <a:t>Create Behavior implementation for Unmanaged Scenario</a:t>
            </a:r>
          </a:p>
          <a:p>
            <a:pPr marL="342900" indent="-342900">
              <a:buFont typeface="Arial" panose="020B0604020202020204" pitchFamily="34" charset="0"/>
              <a:buChar char="•"/>
            </a:pPr>
            <a:r>
              <a:rPr lang="en-US" sz="1800" dirty="0">
                <a:solidFill>
                  <a:schemeClr val="bg1"/>
                </a:solidFill>
              </a:rPr>
              <a:t>What is EML ?</a:t>
            </a:r>
          </a:p>
          <a:p>
            <a:pPr marL="342900" indent="-342900">
              <a:buFont typeface="Arial" panose="020B0604020202020204" pitchFamily="34" charset="0"/>
              <a:buChar char="•"/>
            </a:pPr>
            <a:r>
              <a:rPr lang="en-US" sz="1800" dirty="0">
                <a:solidFill>
                  <a:schemeClr val="bg1"/>
                </a:solidFill>
              </a:rPr>
              <a:t>Why we use EML</a:t>
            </a:r>
          </a:p>
          <a:p>
            <a:pPr marL="342900" indent="-342900">
              <a:buFont typeface="Arial" panose="020B0604020202020204" pitchFamily="34" charset="0"/>
              <a:buChar char="•"/>
            </a:pPr>
            <a:r>
              <a:rPr lang="en-US" sz="1800" dirty="0">
                <a:solidFill>
                  <a:schemeClr val="bg1"/>
                </a:solidFill>
              </a:rPr>
              <a:t>Syntax of EML</a:t>
            </a:r>
          </a:p>
          <a:p>
            <a:pPr marL="342900" indent="-342900">
              <a:buFont typeface="Arial" panose="020B0604020202020204" pitchFamily="34" charset="0"/>
              <a:buChar char="•"/>
            </a:pPr>
            <a:r>
              <a:rPr lang="en-US" sz="1800" dirty="0">
                <a:solidFill>
                  <a:schemeClr val="bg1"/>
                </a:solidFill>
              </a:rPr>
              <a:t>C-R-U-D Using EML</a:t>
            </a:r>
          </a:p>
          <a:p>
            <a:pPr marL="342900" indent="-342900">
              <a:buFont typeface="Arial" panose="020B0604020202020204" pitchFamily="34" charset="0"/>
              <a:buChar char="•"/>
            </a:pPr>
            <a:r>
              <a:rPr lang="en-US" sz="1800" dirty="0">
                <a:solidFill>
                  <a:schemeClr val="bg1"/>
                </a:solidFill>
              </a:rPr>
              <a:t>Implementation of EML</a:t>
            </a:r>
          </a:p>
          <a:p>
            <a:pPr marL="342900" indent="-342900">
              <a:buFont typeface="Arial" panose="020B0604020202020204" pitchFamily="34" charset="0"/>
              <a:buChar char="•"/>
            </a:pPr>
            <a:r>
              <a:rPr lang="en-IN" sz="1800" dirty="0">
                <a:solidFill>
                  <a:schemeClr val="bg1"/>
                </a:solidFill>
              </a:rPr>
              <a:t>Introduction to Managed Scenario</a:t>
            </a:r>
          </a:p>
          <a:p>
            <a:pPr marL="342900" indent="-342900">
              <a:buFont typeface="Arial" panose="020B0604020202020204" pitchFamily="34" charset="0"/>
              <a:buChar char="•"/>
            </a:pPr>
            <a:r>
              <a:rPr lang="en-IN" sz="1800" dirty="0">
                <a:solidFill>
                  <a:schemeClr val="bg1"/>
                </a:solidFill>
              </a:rPr>
              <a:t>Use Case for Managed Scenario</a:t>
            </a:r>
          </a:p>
          <a:p>
            <a:pPr marL="342900" indent="-342900">
              <a:buFont typeface="Arial" panose="020B0604020202020204" pitchFamily="34" charset="0"/>
              <a:buChar char="•"/>
            </a:pPr>
            <a:r>
              <a:rPr lang="en-IN" sz="1800" dirty="0">
                <a:solidFill>
                  <a:schemeClr val="bg1"/>
                </a:solidFill>
              </a:rPr>
              <a:t>Describing Functionality of Scenario</a:t>
            </a:r>
            <a:endParaRPr lang="en-US" sz="1800" dirty="0">
              <a:solidFill>
                <a:schemeClr val="bg1"/>
              </a:solidFill>
            </a:endParaRPr>
          </a:p>
          <a:p>
            <a:pPr marL="342900" indent="-342900">
              <a:buFont typeface="Arial" panose="020B0604020202020204" pitchFamily="34" charset="0"/>
              <a:buChar char="•"/>
            </a:pPr>
            <a:r>
              <a:rPr lang="en-US" sz="1800" dirty="0">
                <a:solidFill>
                  <a:schemeClr val="bg1"/>
                </a:solidFill>
              </a:rPr>
              <a:t>Sequence Diagram</a:t>
            </a:r>
          </a:p>
          <a:p>
            <a:pPr marL="342900" indent="-342900">
              <a:buFont typeface="Arial" panose="020B0604020202020204" pitchFamily="34" charset="0"/>
              <a:buChar char="•"/>
            </a:pPr>
            <a:r>
              <a:rPr lang="en-US" sz="1800" dirty="0">
                <a:solidFill>
                  <a:schemeClr val="bg1"/>
                </a:solidFill>
              </a:rPr>
              <a:t>Implementing Create, Update and Delete</a:t>
            </a:r>
          </a:p>
          <a:p>
            <a:pPr marL="342900" indent="-342900">
              <a:buFont typeface="Arial" panose="020B0604020202020204" pitchFamily="34" charset="0"/>
              <a:buChar char="•"/>
            </a:pPr>
            <a:r>
              <a:rPr lang="en-US" sz="1800" dirty="0">
                <a:solidFill>
                  <a:schemeClr val="bg1"/>
                </a:solidFill>
              </a:rPr>
              <a:t>Make field read only</a:t>
            </a:r>
          </a:p>
          <a:p>
            <a:pPr marL="342900" indent="-342900">
              <a:buFont typeface="Arial" panose="020B0604020202020204" pitchFamily="34" charset="0"/>
              <a:buChar char="•"/>
            </a:pPr>
            <a:r>
              <a:rPr lang="en-US" sz="1800" dirty="0">
                <a:solidFill>
                  <a:schemeClr val="bg1"/>
                </a:solidFill>
              </a:rPr>
              <a:t>Making field Mandatory</a:t>
            </a:r>
          </a:p>
          <a:p>
            <a:pPr marL="342900" indent="-342900">
              <a:buFont typeface="Arial" panose="020B0604020202020204" pitchFamily="34" charset="0"/>
              <a:buChar char="•"/>
            </a:pPr>
            <a:r>
              <a:rPr lang="en-US" sz="1800" dirty="0">
                <a:solidFill>
                  <a:schemeClr val="bg1"/>
                </a:solidFill>
              </a:rPr>
              <a:t>Add validation to the code</a:t>
            </a:r>
          </a:p>
          <a:p>
            <a:pPr marL="342900" indent="-342900">
              <a:buFont typeface="Arial" panose="020B0604020202020204" pitchFamily="34" charset="0"/>
              <a:buChar char="•"/>
            </a:pPr>
            <a:r>
              <a:rPr lang="en-US" sz="1800" dirty="0">
                <a:solidFill>
                  <a:schemeClr val="bg1"/>
                </a:solidFill>
              </a:rPr>
              <a:t>Implement Actions - </a:t>
            </a:r>
            <a:r>
              <a:rPr lang="en-US" sz="1800" dirty="0" err="1">
                <a:solidFill>
                  <a:schemeClr val="bg1"/>
                </a:solidFill>
              </a:rPr>
              <a:t>set_status_booked</a:t>
            </a:r>
            <a:endParaRPr lang="en-US" sz="1800" dirty="0">
              <a:solidFill>
                <a:schemeClr val="bg1"/>
              </a:solidFill>
            </a:endParaRP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03</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573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10131</TotalTime>
  <Words>2533</Words>
  <Application>Microsoft Office PowerPoint</Application>
  <PresentationFormat>Custom</PresentationFormat>
  <Paragraphs>262</Paragraphs>
  <Slides>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72 Black</vt:lpstr>
      <vt:lpstr>-apple-system</vt:lpstr>
      <vt:lpstr>Arial</vt:lpstr>
      <vt:lpstr>Arial Black</vt:lpstr>
      <vt:lpstr>Arial Bold</vt:lpstr>
      <vt:lpstr>Calibri</vt:lpstr>
      <vt:lpstr>Cooper Black</vt:lpstr>
      <vt:lpstr>Patua One</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302</cp:revision>
  <dcterms:created xsi:type="dcterms:W3CDTF">2013-09-12T13:05:01Z</dcterms:created>
  <dcterms:modified xsi:type="dcterms:W3CDTF">2022-10-08T06:33:37Z</dcterms:modified>
</cp:coreProperties>
</file>